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312" r:id="rId24"/>
    <p:sldId id="304" r:id="rId25"/>
    <p:sldId id="306" r:id="rId26"/>
    <p:sldId id="307" r:id="rId27"/>
    <p:sldId id="311" r:id="rId28"/>
    <p:sldId id="308" r:id="rId29"/>
    <p:sldId id="305" r:id="rId30"/>
    <p:sldId id="309" r:id="rId3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2"/>
    <p:restoredTop sz="65762"/>
  </p:normalViewPr>
  <p:slideViewPr>
    <p:cSldViewPr snapToGrid="0">
      <p:cViewPr>
        <p:scale>
          <a:sx n="111" d="100"/>
          <a:sy n="111" d="100"/>
        </p:scale>
        <p:origin x="3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22/08/2024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26</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28</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29</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Git-Github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4786523" y="4556119"/>
            <a:ext cx="1608477" cy="1077218"/>
          </a:xfrm>
          <a:prstGeom prst="rect">
            <a:avLst/>
          </a:prstGeom>
          <a:noFill/>
        </p:spPr>
        <p:txBody>
          <a:bodyPr wrap="square" rtlCol="0">
            <a:spAutoFit/>
          </a:bodyPr>
          <a:lstStyle/>
          <a:p>
            <a:r>
              <a:rPr lang="en-BE" sz="3200" dirty="0"/>
              <a:t>Feature 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4</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th</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24762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350011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350011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347843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944548" y="4684483"/>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22805</TotalTime>
  <Words>2738</Words>
  <Application>Microsoft Macintosh PowerPoint</Application>
  <PresentationFormat>Widescreen</PresentationFormat>
  <Paragraphs>305</Paragraphs>
  <Slides>30</Slides>
  <Notes>27</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Git-Github repository guidelines</vt:lpstr>
      <vt:lpstr>Git-Github feature branch workflow</vt:lpstr>
      <vt:lpstr>A simple Code Review Workflow</vt:lpstr>
      <vt:lpstr>PowerPoint Presentation</vt:lpstr>
      <vt:lpstr>Issue Tracker - GitHub</vt:lpstr>
      <vt:lpstr>Testing</vt:lpstr>
      <vt:lpstr>Importance of test coverage</vt:lpstr>
      <vt:lpstr>Basic TDD workflow</vt:lpstr>
      <vt:lpstr>CI/CD pipeline</vt:lpstr>
      <vt:lpstr>Using LLMs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35</cp:revision>
  <dcterms:created xsi:type="dcterms:W3CDTF">2023-08-10T00:04:12Z</dcterms:created>
  <dcterms:modified xsi:type="dcterms:W3CDTF">2024-08-26T16:41:30Z</dcterms:modified>
</cp:coreProperties>
</file>